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90" r:id="rId6"/>
  </p:sldMasterIdLst>
  <p:sldIdLst>
    <p:sldId id="257" r:id="rId7"/>
    <p:sldId id="266" r:id="rId8"/>
    <p:sldId id="286" r:id="rId9"/>
    <p:sldId id="267" r:id="rId10"/>
    <p:sldId id="285" r:id="rId11"/>
    <p:sldId id="287" r:id="rId12"/>
    <p:sldId id="288" r:id="rId13"/>
    <p:sldId id="289" r:id="rId14"/>
    <p:sldId id="290" r:id="rId15"/>
    <p:sldId id="292" r:id="rId16"/>
    <p:sldId id="29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3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50883E-2CE2-4671-AFF8-88DAAC25AB31}" type="doc">
      <dgm:prSet loTypeId="urn:microsoft.com/office/officeart/2008/layout/BendingPictureCaption" loCatId="picture" qsTypeId="urn:microsoft.com/office/officeart/2005/8/quickstyle/simple2" qsCatId="simple" csTypeId="urn:microsoft.com/office/officeart/2005/8/colors/accent3_4" csCatId="accent3" phldr="1"/>
      <dgm:spPr/>
    </dgm:pt>
    <dgm:pt modelId="{F7720637-4E9D-43DD-B4C8-64B0FF85623E}">
      <dgm:prSet phldrT="[텍스트]" custT="1"/>
      <dgm:spPr/>
      <dgm:t>
        <a:bodyPr/>
        <a:lstStyle/>
        <a:p>
          <a:pPr latinLnBrk="1"/>
          <a:r>
            <a:rPr lang="en-US" altLang="ko-KR" sz="3000" dirty="0"/>
            <a:t>Scene #1</a:t>
          </a:r>
          <a:endParaRPr lang="ko-KR" altLang="en-US" sz="3000" dirty="0"/>
        </a:p>
      </dgm:t>
    </dgm:pt>
    <dgm:pt modelId="{D74F7A71-5D78-4B4C-BF78-37DBEB7DC603}" type="parTrans" cxnId="{75818FA2-E5F5-4E2A-A117-3A9E2CB6CDF6}">
      <dgm:prSet/>
      <dgm:spPr/>
      <dgm:t>
        <a:bodyPr/>
        <a:lstStyle/>
        <a:p>
          <a:pPr latinLnBrk="1"/>
          <a:endParaRPr lang="ko-KR" altLang="en-US"/>
        </a:p>
      </dgm:t>
    </dgm:pt>
    <dgm:pt modelId="{0912E9B9-35C2-44D8-BF92-970BE4AF732D}" type="sibTrans" cxnId="{75818FA2-E5F5-4E2A-A117-3A9E2CB6CDF6}">
      <dgm:prSet/>
      <dgm:spPr/>
      <dgm:t>
        <a:bodyPr/>
        <a:lstStyle/>
        <a:p>
          <a:pPr latinLnBrk="1"/>
          <a:endParaRPr lang="ko-KR" altLang="en-US"/>
        </a:p>
      </dgm:t>
    </dgm:pt>
    <dgm:pt modelId="{2F420FA3-77C7-461A-99E3-7F01CA03EC4E}" type="pres">
      <dgm:prSet presAssocID="{1E50883E-2CE2-4671-AFF8-88DAAC25AB31}" presName="diagram" presStyleCnt="0">
        <dgm:presLayoutVars>
          <dgm:dir/>
        </dgm:presLayoutVars>
      </dgm:prSet>
      <dgm:spPr/>
    </dgm:pt>
    <dgm:pt modelId="{75A17B98-AC61-4211-A808-D40FB2A9ED57}" type="pres">
      <dgm:prSet presAssocID="{F7720637-4E9D-43DD-B4C8-64B0FF85623E}" presName="composite" presStyleCnt="0"/>
      <dgm:spPr/>
    </dgm:pt>
    <dgm:pt modelId="{6C0A3DBA-C2DB-4C87-AF79-549A3C8B1E97}" type="pres">
      <dgm:prSet presAssocID="{F7720637-4E9D-43DD-B4C8-64B0FF85623E}" presName="Image" presStyleLbl="bgShp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8C4451EB-DBBE-4BFD-BA3A-B949F3C0844D}" type="pres">
      <dgm:prSet presAssocID="{F7720637-4E9D-43DD-B4C8-64B0FF85623E}" presName="Parent" presStyleLbl="node0" presStyleIdx="0" presStyleCnt="1" custScaleX="51982" custScaleY="81212" custLinFactNeighborX="43409" custLinFactNeighborY="4160">
        <dgm:presLayoutVars>
          <dgm:bulletEnabled val="1"/>
        </dgm:presLayoutVars>
      </dgm:prSet>
      <dgm:spPr/>
    </dgm:pt>
  </dgm:ptLst>
  <dgm:cxnLst>
    <dgm:cxn modelId="{BE02EE02-1DA9-439B-9CD8-A8F0E5F3047B}" type="presOf" srcId="{1E50883E-2CE2-4671-AFF8-88DAAC25AB31}" destId="{2F420FA3-77C7-461A-99E3-7F01CA03EC4E}" srcOrd="0" destOrd="0" presId="urn:microsoft.com/office/officeart/2008/layout/BendingPictureCaption"/>
    <dgm:cxn modelId="{1B76389C-B5CD-4097-81A3-237B3E739991}" type="presOf" srcId="{F7720637-4E9D-43DD-B4C8-64B0FF85623E}" destId="{8C4451EB-DBBE-4BFD-BA3A-B949F3C0844D}" srcOrd="0" destOrd="0" presId="urn:microsoft.com/office/officeart/2008/layout/BendingPictureCaption"/>
    <dgm:cxn modelId="{75818FA2-E5F5-4E2A-A117-3A9E2CB6CDF6}" srcId="{1E50883E-2CE2-4671-AFF8-88DAAC25AB31}" destId="{F7720637-4E9D-43DD-B4C8-64B0FF85623E}" srcOrd="0" destOrd="0" parTransId="{D74F7A71-5D78-4B4C-BF78-37DBEB7DC603}" sibTransId="{0912E9B9-35C2-44D8-BF92-970BE4AF732D}"/>
    <dgm:cxn modelId="{38BA557F-2248-4433-B973-F563F438A13D}" type="presParOf" srcId="{2F420FA3-77C7-461A-99E3-7F01CA03EC4E}" destId="{75A17B98-AC61-4211-A808-D40FB2A9ED57}" srcOrd="0" destOrd="0" presId="urn:microsoft.com/office/officeart/2008/layout/BendingPictureCaption"/>
    <dgm:cxn modelId="{E88FDABD-29A9-4DDA-95E4-B296A75F7072}" type="presParOf" srcId="{75A17B98-AC61-4211-A808-D40FB2A9ED57}" destId="{6C0A3DBA-C2DB-4C87-AF79-549A3C8B1E97}" srcOrd="0" destOrd="0" presId="urn:microsoft.com/office/officeart/2008/layout/BendingPictureCaption"/>
    <dgm:cxn modelId="{31544CFB-F557-41B8-93E1-E5B57E8CA544}" type="presParOf" srcId="{75A17B98-AC61-4211-A808-D40FB2A9ED57}" destId="{8C4451EB-DBBE-4BFD-BA3A-B949F3C0844D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50883E-2CE2-4671-AFF8-88DAAC25AB31}" type="doc">
      <dgm:prSet loTypeId="urn:microsoft.com/office/officeart/2008/layout/BendingPictureCaption" loCatId="picture" qsTypeId="urn:microsoft.com/office/officeart/2005/8/quickstyle/simple2" qsCatId="simple" csTypeId="urn:microsoft.com/office/officeart/2005/8/colors/accent3_4" csCatId="accent3" phldr="1"/>
      <dgm:spPr/>
    </dgm:pt>
    <dgm:pt modelId="{F7720637-4E9D-43DD-B4C8-64B0FF85623E}">
      <dgm:prSet phldrT="[텍스트]" custT="1"/>
      <dgm:spPr/>
      <dgm:t>
        <a:bodyPr/>
        <a:lstStyle/>
        <a:p>
          <a:pPr latinLnBrk="1"/>
          <a:r>
            <a:rPr lang="en-US" altLang="ko-KR" sz="3000" dirty="0"/>
            <a:t>Scene #2</a:t>
          </a:r>
          <a:endParaRPr lang="ko-KR" altLang="en-US" sz="3000" dirty="0"/>
        </a:p>
      </dgm:t>
    </dgm:pt>
    <dgm:pt modelId="{D74F7A71-5D78-4B4C-BF78-37DBEB7DC603}" type="parTrans" cxnId="{75818FA2-E5F5-4E2A-A117-3A9E2CB6CDF6}">
      <dgm:prSet/>
      <dgm:spPr/>
      <dgm:t>
        <a:bodyPr/>
        <a:lstStyle/>
        <a:p>
          <a:pPr latinLnBrk="1"/>
          <a:endParaRPr lang="ko-KR" altLang="en-US"/>
        </a:p>
      </dgm:t>
    </dgm:pt>
    <dgm:pt modelId="{0912E9B9-35C2-44D8-BF92-970BE4AF732D}" type="sibTrans" cxnId="{75818FA2-E5F5-4E2A-A117-3A9E2CB6CDF6}">
      <dgm:prSet/>
      <dgm:spPr/>
      <dgm:t>
        <a:bodyPr/>
        <a:lstStyle/>
        <a:p>
          <a:pPr latinLnBrk="1"/>
          <a:endParaRPr lang="ko-KR" altLang="en-US"/>
        </a:p>
      </dgm:t>
    </dgm:pt>
    <dgm:pt modelId="{2F420FA3-77C7-461A-99E3-7F01CA03EC4E}" type="pres">
      <dgm:prSet presAssocID="{1E50883E-2CE2-4671-AFF8-88DAAC25AB31}" presName="diagram" presStyleCnt="0">
        <dgm:presLayoutVars>
          <dgm:dir/>
        </dgm:presLayoutVars>
      </dgm:prSet>
      <dgm:spPr/>
    </dgm:pt>
    <dgm:pt modelId="{75A17B98-AC61-4211-A808-D40FB2A9ED57}" type="pres">
      <dgm:prSet presAssocID="{F7720637-4E9D-43DD-B4C8-64B0FF85623E}" presName="composite" presStyleCnt="0"/>
      <dgm:spPr/>
    </dgm:pt>
    <dgm:pt modelId="{6C0A3DBA-C2DB-4C87-AF79-549A3C8B1E97}" type="pres">
      <dgm:prSet presAssocID="{F7720637-4E9D-43DD-B4C8-64B0FF85623E}" presName="Image" presStyleLbl="bgShp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8C4451EB-DBBE-4BFD-BA3A-B949F3C0844D}" type="pres">
      <dgm:prSet presAssocID="{F7720637-4E9D-43DD-B4C8-64B0FF85623E}" presName="Parent" presStyleLbl="node0" presStyleIdx="0" presStyleCnt="1" custScaleX="51982" custScaleY="81212" custLinFactNeighborX="43409" custLinFactNeighborY="4160">
        <dgm:presLayoutVars>
          <dgm:bulletEnabled val="1"/>
        </dgm:presLayoutVars>
      </dgm:prSet>
      <dgm:spPr/>
    </dgm:pt>
  </dgm:ptLst>
  <dgm:cxnLst>
    <dgm:cxn modelId="{BE02EE02-1DA9-439B-9CD8-A8F0E5F3047B}" type="presOf" srcId="{1E50883E-2CE2-4671-AFF8-88DAAC25AB31}" destId="{2F420FA3-77C7-461A-99E3-7F01CA03EC4E}" srcOrd="0" destOrd="0" presId="urn:microsoft.com/office/officeart/2008/layout/BendingPictureCaption"/>
    <dgm:cxn modelId="{1B76389C-B5CD-4097-81A3-237B3E739991}" type="presOf" srcId="{F7720637-4E9D-43DD-B4C8-64B0FF85623E}" destId="{8C4451EB-DBBE-4BFD-BA3A-B949F3C0844D}" srcOrd="0" destOrd="0" presId="urn:microsoft.com/office/officeart/2008/layout/BendingPictureCaption"/>
    <dgm:cxn modelId="{75818FA2-E5F5-4E2A-A117-3A9E2CB6CDF6}" srcId="{1E50883E-2CE2-4671-AFF8-88DAAC25AB31}" destId="{F7720637-4E9D-43DD-B4C8-64B0FF85623E}" srcOrd="0" destOrd="0" parTransId="{D74F7A71-5D78-4B4C-BF78-37DBEB7DC603}" sibTransId="{0912E9B9-35C2-44D8-BF92-970BE4AF732D}"/>
    <dgm:cxn modelId="{38BA557F-2248-4433-B973-F563F438A13D}" type="presParOf" srcId="{2F420FA3-77C7-461A-99E3-7F01CA03EC4E}" destId="{75A17B98-AC61-4211-A808-D40FB2A9ED57}" srcOrd="0" destOrd="0" presId="urn:microsoft.com/office/officeart/2008/layout/BendingPictureCaption"/>
    <dgm:cxn modelId="{E88FDABD-29A9-4DDA-95E4-B296A75F7072}" type="presParOf" srcId="{75A17B98-AC61-4211-A808-D40FB2A9ED57}" destId="{6C0A3DBA-C2DB-4C87-AF79-549A3C8B1E97}" srcOrd="0" destOrd="0" presId="urn:microsoft.com/office/officeart/2008/layout/BendingPictureCaption"/>
    <dgm:cxn modelId="{31544CFB-F557-41B8-93E1-E5B57E8CA544}" type="presParOf" srcId="{75A17B98-AC61-4211-A808-D40FB2A9ED57}" destId="{8C4451EB-DBBE-4BFD-BA3A-B949F3C0844D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50883E-2CE2-4671-AFF8-88DAAC25AB31}" type="doc">
      <dgm:prSet loTypeId="urn:microsoft.com/office/officeart/2008/layout/BendingPictureCaption" loCatId="picture" qsTypeId="urn:microsoft.com/office/officeart/2005/8/quickstyle/simple2" qsCatId="simple" csTypeId="urn:microsoft.com/office/officeart/2005/8/colors/accent3_4" csCatId="accent3" phldr="1"/>
      <dgm:spPr/>
    </dgm:pt>
    <dgm:pt modelId="{F7720637-4E9D-43DD-B4C8-64B0FF85623E}">
      <dgm:prSet phldrT="[텍스트]" custT="1"/>
      <dgm:spPr/>
      <dgm:t>
        <a:bodyPr/>
        <a:lstStyle/>
        <a:p>
          <a:pPr latinLnBrk="1"/>
          <a:r>
            <a:rPr lang="en-US" altLang="ko-KR" sz="3000" dirty="0"/>
            <a:t>Scene #3</a:t>
          </a:r>
          <a:endParaRPr lang="ko-KR" altLang="en-US" sz="3000" dirty="0"/>
        </a:p>
      </dgm:t>
    </dgm:pt>
    <dgm:pt modelId="{D74F7A71-5D78-4B4C-BF78-37DBEB7DC603}" type="parTrans" cxnId="{75818FA2-E5F5-4E2A-A117-3A9E2CB6CDF6}">
      <dgm:prSet/>
      <dgm:spPr/>
      <dgm:t>
        <a:bodyPr/>
        <a:lstStyle/>
        <a:p>
          <a:pPr latinLnBrk="1"/>
          <a:endParaRPr lang="ko-KR" altLang="en-US"/>
        </a:p>
      </dgm:t>
    </dgm:pt>
    <dgm:pt modelId="{0912E9B9-35C2-44D8-BF92-970BE4AF732D}" type="sibTrans" cxnId="{75818FA2-E5F5-4E2A-A117-3A9E2CB6CDF6}">
      <dgm:prSet/>
      <dgm:spPr/>
      <dgm:t>
        <a:bodyPr/>
        <a:lstStyle/>
        <a:p>
          <a:pPr latinLnBrk="1"/>
          <a:endParaRPr lang="ko-KR" altLang="en-US"/>
        </a:p>
      </dgm:t>
    </dgm:pt>
    <dgm:pt modelId="{2F420FA3-77C7-461A-99E3-7F01CA03EC4E}" type="pres">
      <dgm:prSet presAssocID="{1E50883E-2CE2-4671-AFF8-88DAAC25AB31}" presName="diagram" presStyleCnt="0">
        <dgm:presLayoutVars>
          <dgm:dir/>
        </dgm:presLayoutVars>
      </dgm:prSet>
      <dgm:spPr/>
    </dgm:pt>
    <dgm:pt modelId="{75A17B98-AC61-4211-A808-D40FB2A9ED57}" type="pres">
      <dgm:prSet presAssocID="{F7720637-4E9D-43DD-B4C8-64B0FF85623E}" presName="composite" presStyleCnt="0"/>
      <dgm:spPr/>
    </dgm:pt>
    <dgm:pt modelId="{6C0A3DBA-C2DB-4C87-AF79-549A3C8B1E97}" type="pres">
      <dgm:prSet presAssocID="{F7720637-4E9D-43DD-B4C8-64B0FF85623E}" presName="Image" presStyleLbl="bgShp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8C4451EB-DBBE-4BFD-BA3A-B949F3C0844D}" type="pres">
      <dgm:prSet presAssocID="{F7720637-4E9D-43DD-B4C8-64B0FF85623E}" presName="Parent" presStyleLbl="node0" presStyleIdx="0" presStyleCnt="1" custScaleX="51982" custScaleY="81212" custLinFactNeighborX="43409" custLinFactNeighborY="4160">
        <dgm:presLayoutVars>
          <dgm:bulletEnabled val="1"/>
        </dgm:presLayoutVars>
      </dgm:prSet>
      <dgm:spPr/>
    </dgm:pt>
  </dgm:ptLst>
  <dgm:cxnLst>
    <dgm:cxn modelId="{BE02EE02-1DA9-439B-9CD8-A8F0E5F3047B}" type="presOf" srcId="{1E50883E-2CE2-4671-AFF8-88DAAC25AB31}" destId="{2F420FA3-77C7-461A-99E3-7F01CA03EC4E}" srcOrd="0" destOrd="0" presId="urn:microsoft.com/office/officeart/2008/layout/BendingPictureCaption"/>
    <dgm:cxn modelId="{1B76389C-B5CD-4097-81A3-237B3E739991}" type="presOf" srcId="{F7720637-4E9D-43DD-B4C8-64B0FF85623E}" destId="{8C4451EB-DBBE-4BFD-BA3A-B949F3C0844D}" srcOrd="0" destOrd="0" presId="urn:microsoft.com/office/officeart/2008/layout/BendingPictureCaption"/>
    <dgm:cxn modelId="{75818FA2-E5F5-4E2A-A117-3A9E2CB6CDF6}" srcId="{1E50883E-2CE2-4671-AFF8-88DAAC25AB31}" destId="{F7720637-4E9D-43DD-B4C8-64B0FF85623E}" srcOrd="0" destOrd="0" parTransId="{D74F7A71-5D78-4B4C-BF78-37DBEB7DC603}" sibTransId="{0912E9B9-35C2-44D8-BF92-970BE4AF732D}"/>
    <dgm:cxn modelId="{38BA557F-2248-4433-B973-F563F438A13D}" type="presParOf" srcId="{2F420FA3-77C7-461A-99E3-7F01CA03EC4E}" destId="{75A17B98-AC61-4211-A808-D40FB2A9ED57}" srcOrd="0" destOrd="0" presId="urn:microsoft.com/office/officeart/2008/layout/BendingPictureCaption"/>
    <dgm:cxn modelId="{E88FDABD-29A9-4DDA-95E4-B296A75F7072}" type="presParOf" srcId="{75A17B98-AC61-4211-A808-D40FB2A9ED57}" destId="{6C0A3DBA-C2DB-4C87-AF79-549A3C8B1E97}" srcOrd="0" destOrd="0" presId="urn:microsoft.com/office/officeart/2008/layout/BendingPictureCaption"/>
    <dgm:cxn modelId="{31544CFB-F557-41B8-93E1-E5B57E8CA544}" type="presParOf" srcId="{75A17B98-AC61-4211-A808-D40FB2A9ED57}" destId="{8C4451EB-DBBE-4BFD-BA3A-B949F3C0844D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50883E-2CE2-4671-AFF8-88DAAC25AB31}" type="doc">
      <dgm:prSet loTypeId="urn:microsoft.com/office/officeart/2008/layout/BendingPictureCaption" loCatId="picture" qsTypeId="urn:microsoft.com/office/officeart/2005/8/quickstyle/simple2" qsCatId="simple" csTypeId="urn:microsoft.com/office/officeart/2005/8/colors/accent3_4" csCatId="accent3" phldr="1"/>
      <dgm:spPr/>
    </dgm:pt>
    <dgm:pt modelId="{F7720637-4E9D-43DD-B4C8-64B0FF85623E}">
      <dgm:prSet phldrT="[텍스트]" custT="1"/>
      <dgm:spPr/>
      <dgm:t>
        <a:bodyPr/>
        <a:lstStyle/>
        <a:p>
          <a:pPr latinLnBrk="1"/>
          <a:r>
            <a:rPr lang="en-US" altLang="ko-KR" sz="3000" dirty="0"/>
            <a:t>Scene #4</a:t>
          </a:r>
          <a:endParaRPr lang="ko-KR" altLang="en-US" sz="3000" dirty="0"/>
        </a:p>
      </dgm:t>
    </dgm:pt>
    <dgm:pt modelId="{D74F7A71-5D78-4B4C-BF78-37DBEB7DC603}" type="parTrans" cxnId="{75818FA2-E5F5-4E2A-A117-3A9E2CB6CDF6}">
      <dgm:prSet/>
      <dgm:spPr/>
      <dgm:t>
        <a:bodyPr/>
        <a:lstStyle/>
        <a:p>
          <a:pPr latinLnBrk="1"/>
          <a:endParaRPr lang="ko-KR" altLang="en-US"/>
        </a:p>
      </dgm:t>
    </dgm:pt>
    <dgm:pt modelId="{0912E9B9-35C2-44D8-BF92-970BE4AF732D}" type="sibTrans" cxnId="{75818FA2-E5F5-4E2A-A117-3A9E2CB6CDF6}">
      <dgm:prSet/>
      <dgm:spPr/>
      <dgm:t>
        <a:bodyPr/>
        <a:lstStyle/>
        <a:p>
          <a:pPr latinLnBrk="1"/>
          <a:endParaRPr lang="ko-KR" altLang="en-US"/>
        </a:p>
      </dgm:t>
    </dgm:pt>
    <dgm:pt modelId="{2F420FA3-77C7-461A-99E3-7F01CA03EC4E}" type="pres">
      <dgm:prSet presAssocID="{1E50883E-2CE2-4671-AFF8-88DAAC25AB31}" presName="diagram" presStyleCnt="0">
        <dgm:presLayoutVars>
          <dgm:dir/>
        </dgm:presLayoutVars>
      </dgm:prSet>
      <dgm:spPr/>
    </dgm:pt>
    <dgm:pt modelId="{75A17B98-AC61-4211-A808-D40FB2A9ED57}" type="pres">
      <dgm:prSet presAssocID="{F7720637-4E9D-43DD-B4C8-64B0FF85623E}" presName="composite" presStyleCnt="0"/>
      <dgm:spPr/>
    </dgm:pt>
    <dgm:pt modelId="{6C0A3DBA-C2DB-4C87-AF79-549A3C8B1E97}" type="pres">
      <dgm:prSet presAssocID="{F7720637-4E9D-43DD-B4C8-64B0FF85623E}" presName="Image" presStyleLbl="bgShp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8C4451EB-DBBE-4BFD-BA3A-B949F3C0844D}" type="pres">
      <dgm:prSet presAssocID="{F7720637-4E9D-43DD-B4C8-64B0FF85623E}" presName="Parent" presStyleLbl="node0" presStyleIdx="0" presStyleCnt="1" custScaleX="51982" custScaleY="81212" custLinFactNeighborX="43409" custLinFactNeighborY="4160">
        <dgm:presLayoutVars>
          <dgm:bulletEnabled val="1"/>
        </dgm:presLayoutVars>
      </dgm:prSet>
      <dgm:spPr/>
    </dgm:pt>
  </dgm:ptLst>
  <dgm:cxnLst>
    <dgm:cxn modelId="{BE02EE02-1DA9-439B-9CD8-A8F0E5F3047B}" type="presOf" srcId="{1E50883E-2CE2-4671-AFF8-88DAAC25AB31}" destId="{2F420FA3-77C7-461A-99E3-7F01CA03EC4E}" srcOrd="0" destOrd="0" presId="urn:microsoft.com/office/officeart/2008/layout/BendingPictureCaption"/>
    <dgm:cxn modelId="{1B76389C-B5CD-4097-81A3-237B3E739991}" type="presOf" srcId="{F7720637-4E9D-43DD-B4C8-64B0FF85623E}" destId="{8C4451EB-DBBE-4BFD-BA3A-B949F3C0844D}" srcOrd="0" destOrd="0" presId="urn:microsoft.com/office/officeart/2008/layout/BendingPictureCaption"/>
    <dgm:cxn modelId="{75818FA2-E5F5-4E2A-A117-3A9E2CB6CDF6}" srcId="{1E50883E-2CE2-4671-AFF8-88DAAC25AB31}" destId="{F7720637-4E9D-43DD-B4C8-64B0FF85623E}" srcOrd="0" destOrd="0" parTransId="{D74F7A71-5D78-4B4C-BF78-37DBEB7DC603}" sibTransId="{0912E9B9-35C2-44D8-BF92-970BE4AF732D}"/>
    <dgm:cxn modelId="{38BA557F-2248-4433-B973-F563F438A13D}" type="presParOf" srcId="{2F420FA3-77C7-461A-99E3-7F01CA03EC4E}" destId="{75A17B98-AC61-4211-A808-D40FB2A9ED57}" srcOrd="0" destOrd="0" presId="urn:microsoft.com/office/officeart/2008/layout/BendingPictureCaption"/>
    <dgm:cxn modelId="{E88FDABD-29A9-4DDA-95E4-B296A75F7072}" type="presParOf" srcId="{75A17B98-AC61-4211-A808-D40FB2A9ED57}" destId="{6C0A3DBA-C2DB-4C87-AF79-549A3C8B1E97}" srcOrd="0" destOrd="0" presId="urn:microsoft.com/office/officeart/2008/layout/BendingPictureCaption"/>
    <dgm:cxn modelId="{31544CFB-F557-41B8-93E1-E5B57E8CA544}" type="presParOf" srcId="{75A17B98-AC61-4211-A808-D40FB2A9ED57}" destId="{8C4451EB-DBBE-4BFD-BA3A-B949F3C0844D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50883E-2CE2-4671-AFF8-88DAAC25AB31}" type="doc">
      <dgm:prSet loTypeId="urn:microsoft.com/office/officeart/2008/layout/BendingPictureCaption" loCatId="picture" qsTypeId="urn:microsoft.com/office/officeart/2005/8/quickstyle/simple2" qsCatId="simple" csTypeId="urn:microsoft.com/office/officeart/2005/8/colors/accent3_4" csCatId="accent3" phldr="1"/>
      <dgm:spPr/>
    </dgm:pt>
    <dgm:pt modelId="{F7720637-4E9D-43DD-B4C8-64B0FF85623E}">
      <dgm:prSet phldrT="[텍스트]" custT="1"/>
      <dgm:spPr/>
      <dgm:t>
        <a:bodyPr/>
        <a:lstStyle/>
        <a:p>
          <a:pPr latinLnBrk="1"/>
          <a:r>
            <a:rPr lang="en-US" altLang="ko-KR" sz="3000" dirty="0"/>
            <a:t>Scene #5</a:t>
          </a:r>
          <a:endParaRPr lang="ko-KR" altLang="en-US" sz="3000" dirty="0"/>
        </a:p>
      </dgm:t>
    </dgm:pt>
    <dgm:pt modelId="{D74F7A71-5D78-4B4C-BF78-37DBEB7DC603}" type="parTrans" cxnId="{75818FA2-E5F5-4E2A-A117-3A9E2CB6CDF6}">
      <dgm:prSet/>
      <dgm:spPr/>
      <dgm:t>
        <a:bodyPr/>
        <a:lstStyle/>
        <a:p>
          <a:pPr latinLnBrk="1"/>
          <a:endParaRPr lang="ko-KR" altLang="en-US"/>
        </a:p>
      </dgm:t>
    </dgm:pt>
    <dgm:pt modelId="{0912E9B9-35C2-44D8-BF92-970BE4AF732D}" type="sibTrans" cxnId="{75818FA2-E5F5-4E2A-A117-3A9E2CB6CDF6}">
      <dgm:prSet/>
      <dgm:spPr/>
      <dgm:t>
        <a:bodyPr/>
        <a:lstStyle/>
        <a:p>
          <a:pPr latinLnBrk="1"/>
          <a:endParaRPr lang="ko-KR" altLang="en-US"/>
        </a:p>
      </dgm:t>
    </dgm:pt>
    <dgm:pt modelId="{2F420FA3-77C7-461A-99E3-7F01CA03EC4E}" type="pres">
      <dgm:prSet presAssocID="{1E50883E-2CE2-4671-AFF8-88DAAC25AB31}" presName="diagram" presStyleCnt="0">
        <dgm:presLayoutVars>
          <dgm:dir/>
        </dgm:presLayoutVars>
      </dgm:prSet>
      <dgm:spPr/>
    </dgm:pt>
    <dgm:pt modelId="{75A17B98-AC61-4211-A808-D40FB2A9ED57}" type="pres">
      <dgm:prSet presAssocID="{F7720637-4E9D-43DD-B4C8-64B0FF85623E}" presName="composite" presStyleCnt="0"/>
      <dgm:spPr/>
    </dgm:pt>
    <dgm:pt modelId="{6C0A3DBA-C2DB-4C87-AF79-549A3C8B1E97}" type="pres">
      <dgm:prSet presAssocID="{F7720637-4E9D-43DD-B4C8-64B0FF85623E}" presName="Image" presStyleLbl="bgShp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8C4451EB-DBBE-4BFD-BA3A-B949F3C0844D}" type="pres">
      <dgm:prSet presAssocID="{F7720637-4E9D-43DD-B4C8-64B0FF85623E}" presName="Parent" presStyleLbl="node0" presStyleIdx="0" presStyleCnt="1" custScaleX="51982" custScaleY="81212" custLinFactNeighborX="43409" custLinFactNeighborY="4160">
        <dgm:presLayoutVars>
          <dgm:bulletEnabled val="1"/>
        </dgm:presLayoutVars>
      </dgm:prSet>
      <dgm:spPr/>
    </dgm:pt>
  </dgm:ptLst>
  <dgm:cxnLst>
    <dgm:cxn modelId="{BE02EE02-1DA9-439B-9CD8-A8F0E5F3047B}" type="presOf" srcId="{1E50883E-2CE2-4671-AFF8-88DAAC25AB31}" destId="{2F420FA3-77C7-461A-99E3-7F01CA03EC4E}" srcOrd="0" destOrd="0" presId="urn:microsoft.com/office/officeart/2008/layout/BendingPictureCaption"/>
    <dgm:cxn modelId="{1B76389C-B5CD-4097-81A3-237B3E739991}" type="presOf" srcId="{F7720637-4E9D-43DD-B4C8-64B0FF85623E}" destId="{8C4451EB-DBBE-4BFD-BA3A-B949F3C0844D}" srcOrd="0" destOrd="0" presId="urn:microsoft.com/office/officeart/2008/layout/BendingPictureCaption"/>
    <dgm:cxn modelId="{75818FA2-E5F5-4E2A-A117-3A9E2CB6CDF6}" srcId="{1E50883E-2CE2-4671-AFF8-88DAAC25AB31}" destId="{F7720637-4E9D-43DD-B4C8-64B0FF85623E}" srcOrd="0" destOrd="0" parTransId="{D74F7A71-5D78-4B4C-BF78-37DBEB7DC603}" sibTransId="{0912E9B9-35C2-44D8-BF92-970BE4AF732D}"/>
    <dgm:cxn modelId="{38BA557F-2248-4433-B973-F563F438A13D}" type="presParOf" srcId="{2F420FA3-77C7-461A-99E3-7F01CA03EC4E}" destId="{75A17B98-AC61-4211-A808-D40FB2A9ED57}" srcOrd="0" destOrd="0" presId="urn:microsoft.com/office/officeart/2008/layout/BendingPictureCaption"/>
    <dgm:cxn modelId="{E88FDABD-29A9-4DDA-95E4-B296A75F7072}" type="presParOf" srcId="{75A17B98-AC61-4211-A808-D40FB2A9ED57}" destId="{6C0A3DBA-C2DB-4C87-AF79-549A3C8B1E97}" srcOrd="0" destOrd="0" presId="urn:microsoft.com/office/officeart/2008/layout/BendingPictureCaption"/>
    <dgm:cxn modelId="{31544CFB-F557-41B8-93E1-E5B57E8CA544}" type="presParOf" srcId="{75A17B98-AC61-4211-A808-D40FB2A9ED57}" destId="{8C4451EB-DBBE-4BFD-BA3A-B949F3C0844D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A3DBA-C2DB-4C87-AF79-549A3C8B1E97}">
      <dsp:nvSpPr>
        <dsp:cNvPr id="0" name=""/>
        <dsp:cNvSpPr/>
      </dsp:nvSpPr>
      <dsp:spPr>
        <a:xfrm>
          <a:off x="1127721" y="48675"/>
          <a:ext cx="5004338" cy="3698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451EB-DBBE-4BFD-BA3A-B949F3C0844D}">
      <dsp:nvSpPr>
        <dsp:cNvPr id="0" name=""/>
        <dsp:cNvSpPr/>
      </dsp:nvSpPr>
      <dsp:spPr>
        <a:xfrm>
          <a:off x="5018188" y="3216772"/>
          <a:ext cx="2241593" cy="841604"/>
        </a:xfrm>
        <a:prstGeom prst="rect">
          <a:avLst/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altLang="ko-KR" sz="3000" kern="1200" dirty="0"/>
            <a:t>Scene #1</a:t>
          </a:r>
          <a:endParaRPr lang="ko-KR" altLang="en-US" sz="3000" kern="1200" dirty="0"/>
        </a:p>
      </dsp:txBody>
      <dsp:txXfrm>
        <a:off x="5018188" y="3216772"/>
        <a:ext cx="2241593" cy="8416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A3DBA-C2DB-4C87-AF79-549A3C8B1E97}">
      <dsp:nvSpPr>
        <dsp:cNvPr id="0" name=""/>
        <dsp:cNvSpPr/>
      </dsp:nvSpPr>
      <dsp:spPr>
        <a:xfrm>
          <a:off x="1127721" y="48675"/>
          <a:ext cx="5004338" cy="3698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451EB-DBBE-4BFD-BA3A-B949F3C0844D}">
      <dsp:nvSpPr>
        <dsp:cNvPr id="0" name=""/>
        <dsp:cNvSpPr/>
      </dsp:nvSpPr>
      <dsp:spPr>
        <a:xfrm>
          <a:off x="5018188" y="3216772"/>
          <a:ext cx="2241593" cy="841604"/>
        </a:xfrm>
        <a:prstGeom prst="rect">
          <a:avLst/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altLang="ko-KR" sz="3000" kern="1200" dirty="0"/>
            <a:t>Scene #2</a:t>
          </a:r>
          <a:endParaRPr lang="ko-KR" altLang="en-US" sz="3000" kern="1200" dirty="0"/>
        </a:p>
      </dsp:txBody>
      <dsp:txXfrm>
        <a:off x="5018188" y="3216772"/>
        <a:ext cx="2241593" cy="8416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A3DBA-C2DB-4C87-AF79-549A3C8B1E97}">
      <dsp:nvSpPr>
        <dsp:cNvPr id="0" name=""/>
        <dsp:cNvSpPr/>
      </dsp:nvSpPr>
      <dsp:spPr>
        <a:xfrm>
          <a:off x="1127721" y="48675"/>
          <a:ext cx="5004338" cy="3698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451EB-DBBE-4BFD-BA3A-B949F3C0844D}">
      <dsp:nvSpPr>
        <dsp:cNvPr id="0" name=""/>
        <dsp:cNvSpPr/>
      </dsp:nvSpPr>
      <dsp:spPr>
        <a:xfrm>
          <a:off x="5018188" y="3216772"/>
          <a:ext cx="2241593" cy="841604"/>
        </a:xfrm>
        <a:prstGeom prst="rect">
          <a:avLst/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altLang="ko-KR" sz="3000" kern="1200" dirty="0"/>
            <a:t>Scene #3</a:t>
          </a:r>
          <a:endParaRPr lang="ko-KR" altLang="en-US" sz="3000" kern="1200" dirty="0"/>
        </a:p>
      </dsp:txBody>
      <dsp:txXfrm>
        <a:off x="5018188" y="3216772"/>
        <a:ext cx="2241593" cy="8416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A3DBA-C2DB-4C87-AF79-549A3C8B1E97}">
      <dsp:nvSpPr>
        <dsp:cNvPr id="0" name=""/>
        <dsp:cNvSpPr/>
      </dsp:nvSpPr>
      <dsp:spPr>
        <a:xfrm>
          <a:off x="1127721" y="48675"/>
          <a:ext cx="5004338" cy="3698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451EB-DBBE-4BFD-BA3A-B949F3C0844D}">
      <dsp:nvSpPr>
        <dsp:cNvPr id="0" name=""/>
        <dsp:cNvSpPr/>
      </dsp:nvSpPr>
      <dsp:spPr>
        <a:xfrm>
          <a:off x="5018188" y="3216772"/>
          <a:ext cx="2241593" cy="841604"/>
        </a:xfrm>
        <a:prstGeom prst="rect">
          <a:avLst/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altLang="ko-KR" sz="3000" kern="1200" dirty="0"/>
            <a:t>Scene #4</a:t>
          </a:r>
          <a:endParaRPr lang="ko-KR" altLang="en-US" sz="3000" kern="1200" dirty="0"/>
        </a:p>
      </dsp:txBody>
      <dsp:txXfrm>
        <a:off x="5018188" y="3216772"/>
        <a:ext cx="2241593" cy="8416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A3DBA-C2DB-4C87-AF79-549A3C8B1E97}">
      <dsp:nvSpPr>
        <dsp:cNvPr id="0" name=""/>
        <dsp:cNvSpPr/>
      </dsp:nvSpPr>
      <dsp:spPr>
        <a:xfrm>
          <a:off x="1127721" y="48675"/>
          <a:ext cx="5004338" cy="3698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451EB-DBBE-4BFD-BA3A-B949F3C0844D}">
      <dsp:nvSpPr>
        <dsp:cNvPr id="0" name=""/>
        <dsp:cNvSpPr/>
      </dsp:nvSpPr>
      <dsp:spPr>
        <a:xfrm>
          <a:off x="5018188" y="3216772"/>
          <a:ext cx="2241593" cy="841604"/>
        </a:xfrm>
        <a:prstGeom prst="rect">
          <a:avLst/>
        </a:prstGeom>
        <a:solidFill>
          <a:schemeClr val="accent3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altLang="ko-KR" sz="3000" kern="1200" dirty="0"/>
            <a:t>Scene #5</a:t>
          </a:r>
          <a:endParaRPr lang="ko-KR" altLang="en-US" sz="3000" kern="1200" dirty="0"/>
        </a:p>
      </dsp:txBody>
      <dsp:txXfrm>
        <a:off x="5018188" y="3216772"/>
        <a:ext cx="2241593" cy="841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24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1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62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442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882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179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46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491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145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26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16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69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24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6999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208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942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752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23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197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14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11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3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412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40428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416083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02299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9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95265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395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166562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627337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493784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3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6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9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85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7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3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85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0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65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BF42483-0018-4536-805B-03A68FBC7B40}" type="datetimeFigureOut">
              <a:rPr lang="ko-KR" altLang="en-US" smtClean="0"/>
              <a:t>2023-12-15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1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6GpfEiREoo" TargetMode="External"/><Relationship Id="rId7" Type="http://schemas.openxmlformats.org/officeDocument/2006/relationships/hyperlink" Target="https://www.youtube.com/watch?v=hXTnkG-h0qg&amp;t=747s" TargetMode="External"/><Relationship Id="rId2" Type="http://schemas.openxmlformats.org/officeDocument/2006/relationships/hyperlink" Target="https://www.youtube.com/watch?v=tDbLrZH4C64&amp;t=235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LcFHoS51EE" TargetMode="External"/><Relationship Id="rId5" Type="http://schemas.openxmlformats.org/officeDocument/2006/relationships/hyperlink" Target="https://www.youtube.com/watch?v=cTRkMwEV6bM" TargetMode="External"/><Relationship Id="rId4" Type="http://schemas.openxmlformats.org/officeDocument/2006/relationships/hyperlink" Target="https://www.youtube.com/watch?v=zBdiCiS5HoA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leslkTBWd-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6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2.xml"/><Relationship Id="rId6" Type="http://schemas.microsoft.com/office/2007/relationships/hdphoto" Target="../media/hdphoto3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225DDC-054D-C853-23A7-C29E38A25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0374" y="1270852"/>
            <a:ext cx="5166450" cy="2387600"/>
          </a:xfrm>
        </p:spPr>
        <p:txBody>
          <a:bodyPr anchor="t">
            <a:normAutofit fontScale="90000"/>
          </a:bodyPr>
          <a:lstStyle/>
          <a:p>
            <a:pPr algn="l"/>
            <a:br>
              <a:rPr lang="en-US" altLang="ko-KR" sz="5400" dirty="0"/>
            </a:br>
            <a:r>
              <a:rPr lang="en-US" altLang="ko-KR" sz="5400" dirty="0"/>
              <a:t>Into the true </a:t>
            </a:r>
            <a:br>
              <a:rPr lang="en-US" altLang="ko-KR" sz="5400" dirty="0"/>
            </a:br>
            <a:r>
              <a:rPr lang="en-US" altLang="ko-KR" sz="5400" dirty="0"/>
              <a:t>Sound World</a:t>
            </a: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D76CC5-EA11-66FC-8843-65A86444C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374" y="3018132"/>
            <a:ext cx="4036333" cy="1709849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dirty="0"/>
              <a:t>협성대학교 컴퓨터공학과</a:t>
            </a:r>
            <a:endParaRPr lang="en-US" altLang="ko-KR" dirty="0"/>
          </a:p>
          <a:p>
            <a:pPr algn="l"/>
            <a:r>
              <a:rPr lang="en-US" altLang="ko-KR" dirty="0"/>
              <a:t>20170677 </a:t>
            </a:r>
            <a:r>
              <a:rPr lang="ko-KR" altLang="en-US" dirty="0"/>
              <a:t>오융택</a:t>
            </a:r>
          </a:p>
        </p:txBody>
      </p:sp>
      <p:pic>
        <p:nvPicPr>
          <p:cNvPr id="5" name="그림 4" descr="헤드폰, 이어폰, 오디오 장비, 헤드셋이(가) 표시된 사진&#10;&#10;자동 생성된 설명">
            <a:extLst>
              <a:ext uri="{FF2B5EF4-FFF2-40B4-BE49-F238E27FC236}">
                <a16:creationId xmlns:a16="http://schemas.microsoft.com/office/drawing/2014/main" id="{39AB10E2-0D0A-D547-B781-0F5ED350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6" b="97198" l="10000" r="90000">
                        <a14:foregroundMark x1="38367" y1="9982" x2="44898" y2="5779"/>
                        <a14:foregroundMark x1="43673" y1="1576" x2="51633" y2="2277"/>
                        <a14:foregroundMark x1="66122" y1="31524" x2="69184" y2="36252"/>
                        <a14:foregroundMark x1="27551" y1="89317" x2="29388" y2="93520"/>
                        <a14:foregroundMark x1="54898" y1="97198" x2="62449" y2="968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987561" y="1101549"/>
            <a:ext cx="4259321" cy="4967139"/>
          </a:xfrm>
          <a:prstGeom prst="rect">
            <a:avLst/>
          </a:prstGeom>
        </p:spPr>
      </p:pic>
      <p:pic>
        <p:nvPicPr>
          <p:cNvPr id="7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119FD0C5-F108-F2D5-8F66-A0A1F122DAC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81" y="5548544"/>
            <a:ext cx="2951940" cy="16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41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A4D-E21E-F5EF-1C7A-37CD634EB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</a:t>
            </a:r>
          </a:p>
        </p:txBody>
      </p:sp>
      <p:pic>
        <p:nvPicPr>
          <p:cNvPr id="4" name="20170677 오융택_발표자료">
            <a:hlinkClick r:id="" action="ppaction://media"/>
            <a:extLst>
              <a:ext uri="{FF2B5EF4-FFF2-40B4-BE49-F238E27FC236}">
                <a16:creationId xmlns:a16="http://schemas.microsoft.com/office/drawing/2014/main" id="{A893EBC0-6B5D-83B9-B172-D9E111F489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59765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76CBB-6C63-4532-8D04-B22D6276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6939FE-5B56-512B-218C-F97678DF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번개 효과 </a:t>
            </a:r>
            <a:r>
              <a:rPr lang="en-US" altLang="ko-KR" sz="2000" dirty="0"/>
              <a:t>- </a:t>
            </a:r>
            <a:r>
              <a:rPr lang="en-US" altLang="ko-KR" sz="2000" dirty="0">
                <a:hlinkClick r:id="rId2"/>
              </a:rPr>
              <a:t>Cinema 4d 2023: How to make Lightning (youtube.com)</a:t>
            </a:r>
            <a:endParaRPr lang="en-US" altLang="ko-KR" sz="2000" dirty="0"/>
          </a:p>
          <a:p>
            <a:r>
              <a:rPr lang="ko-KR" altLang="en-US" sz="2000" dirty="0" err="1"/>
              <a:t>스플라인</a:t>
            </a:r>
            <a:r>
              <a:rPr lang="ko-KR" altLang="en-US" sz="2000" dirty="0"/>
              <a:t> </a:t>
            </a:r>
            <a:r>
              <a:rPr lang="en-US" altLang="ko-KR" sz="2000" dirty="0"/>
              <a:t>trim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en-US" altLang="ko-KR" sz="2000" dirty="0">
                <a:hlinkClick r:id="rId3"/>
              </a:rPr>
              <a:t>#C4DQuickTip 80: How to trim splines procedurally in Cinema 4D (youtube.com)</a:t>
            </a:r>
            <a:endParaRPr lang="en-US" altLang="ko-KR" sz="2000" dirty="0"/>
          </a:p>
          <a:p>
            <a:r>
              <a:rPr lang="ko-KR" altLang="en-US" sz="2000" dirty="0"/>
              <a:t>악보 선율 효과 </a:t>
            </a:r>
            <a:r>
              <a:rPr lang="en-US" altLang="ko-KR" sz="2000" dirty="0"/>
              <a:t>- </a:t>
            </a:r>
            <a:r>
              <a:rPr lang="en-US" altLang="ko-KR" sz="2000" dirty="0">
                <a:hlinkClick r:id="rId4"/>
              </a:rPr>
              <a:t>CINEMA 4D Music Note Spline Wave Tutorial l </a:t>
            </a:r>
            <a:r>
              <a:rPr lang="ko-KR" altLang="en-US" sz="2000" dirty="0" err="1">
                <a:hlinkClick r:id="rId4"/>
              </a:rPr>
              <a:t>스플라인</a:t>
            </a:r>
            <a:r>
              <a:rPr lang="ko-KR" altLang="en-US" sz="2000" dirty="0">
                <a:hlinkClick r:id="rId4"/>
              </a:rPr>
              <a:t> </a:t>
            </a:r>
            <a:r>
              <a:rPr lang="ko-KR" altLang="en-US" sz="2000" dirty="0" err="1">
                <a:hlinkClick r:id="rId4"/>
              </a:rPr>
              <a:t>출렁이게하기</a:t>
            </a:r>
            <a:r>
              <a:rPr lang="ko-KR" altLang="en-US" sz="2000" dirty="0">
                <a:hlinkClick r:id="rId4"/>
              </a:rPr>
              <a:t> </a:t>
            </a:r>
            <a:r>
              <a:rPr lang="en-US" altLang="ko-KR" sz="2000" dirty="0">
                <a:hlinkClick r:id="rId4"/>
              </a:rPr>
              <a:t>(youtube.com)</a:t>
            </a:r>
            <a:endParaRPr lang="en-US" altLang="ko-KR" sz="2000" dirty="0"/>
          </a:p>
          <a:p>
            <a:r>
              <a:rPr lang="ko-KR" altLang="en-US" sz="2000" dirty="0"/>
              <a:t>소니 </a:t>
            </a:r>
            <a:r>
              <a:rPr lang="en-US" altLang="ko-KR" sz="2000" dirty="0"/>
              <a:t>wh-1000xm5</a:t>
            </a:r>
            <a:r>
              <a:rPr lang="ko-KR" altLang="en-US" sz="2000" dirty="0"/>
              <a:t>광고 레퍼런스 </a:t>
            </a:r>
            <a:r>
              <a:rPr lang="en-US" altLang="ko-KR" sz="2000" dirty="0"/>
              <a:t>- </a:t>
            </a:r>
            <a:r>
              <a:rPr lang="en-US" altLang="ko-KR" sz="2000" dirty="0">
                <a:hlinkClick r:id="rId5"/>
              </a:rPr>
              <a:t>[Sony Audio] #</a:t>
            </a:r>
            <a:r>
              <a:rPr lang="ko-KR" altLang="en-US" sz="2000" dirty="0" err="1">
                <a:hlinkClick r:id="rId5"/>
              </a:rPr>
              <a:t>벗지않는헤드폰</a:t>
            </a:r>
            <a:r>
              <a:rPr lang="en-US" altLang="ko-KR" sz="2000" dirty="0">
                <a:hlinkClick r:id="rId5"/>
              </a:rPr>
              <a:t>, WH-1000XM4 </a:t>
            </a:r>
            <a:r>
              <a:rPr lang="ko-KR" altLang="en-US" sz="2000" dirty="0">
                <a:hlinkClick r:id="rId5"/>
              </a:rPr>
              <a:t>광고영상 </a:t>
            </a:r>
            <a:r>
              <a:rPr lang="en-US" altLang="ko-KR" sz="2000" dirty="0">
                <a:hlinkClick r:id="rId5"/>
              </a:rPr>
              <a:t>(30</a:t>
            </a:r>
            <a:r>
              <a:rPr lang="ko-KR" altLang="en-US" sz="2000" dirty="0">
                <a:hlinkClick r:id="rId5"/>
              </a:rPr>
              <a:t>초</a:t>
            </a:r>
            <a:r>
              <a:rPr lang="en-US" altLang="ko-KR" sz="2000" dirty="0">
                <a:hlinkClick r:id="rId5"/>
              </a:rPr>
              <a:t>) (youtube.com)</a:t>
            </a:r>
            <a:endParaRPr lang="en-US" altLang="ko-KR" sz="2000" dirty="0"/>
          </a:p>
          <a:p>
            <a:r>
              <a:rPr lang="ko-KR" altLang="en-US" sz="2000" dirty="0" err="1"/>
              <a:t>젠하이저</a:t>
            </a:r>
            <a:r>
              <a:rPr lang="ko-KR" altLang="en-US" sz="2000" dirty="0"/>
              <a:t> </a:t>
            </a:r>
            <a:r>
              <a:rPr lang="en-US" altLang="ko-KR" sz="2000" dirty="0"/>
              <a:t>momentum4 </a:t>
            </a:r>
            <a:r>
              <a:rPr lang="ko-KR" altLang="en-US" sz="2000" dirty="0"/>
              <a:t>광고 레퍼런스 </a:t>
            </a:r>
            <a:r>
              <a:rPr lang="en-US" altLang="ko-KR" sz="2000" dirty="0"/>
              <a:t>- </a:t>
            </a:r>
            <a:r>
              <a:rPr lang="ko-KR" altLang="en-US" sz="2000" dirty="0" err="1">
                <a:hlinkClick r:id="rId6"/>
              </a:rPr>
              <a:t>젠하이저</a:t>
            </a:r>
            <a:r>
              <a:rPr lang="ko-KR" altLang="en-US" sz="2000" dirty="0">
                <a:hlinkClick r:id="rId6"/>
              </a:rPr>
              <a:t> </a:t>
            </a:r>
            <a:r>
              <a:rPr lang="en-US" altLang="ko-KR" sz="2000" dirty="0">
                <a:hlinkClick r:id="rId6"/>
              </a:rPr>
              <a:t>x </a:t>
            </a:r>
            <a:r>
              <a:rPr lang="ko-KR" altLang="en-US" sz="2000" dirty="0" err="1">
                <a:hlinkClick r:id="rId6"/>
              </a:rPr>
              <a:t>잔나비</a:t>
            </a:r>
            <a:r>
              <a:rPr lang="en-US" altLang="ko-KR" sz="2000" dirty="0">
                <a:hlinkClick r:id="rId6"/>
              </a:rPr>
              <a:t>, Inspired by Music (youtube.com)</a:t>
            </a:r>
            <a:endParaRPr lang="en-US" altLang="ko-KR" sz="2000" dirty="0"/>
          </a:p>
          <a:p>
            <a:r>
              <a:rPr lang="en-US" altLang="ko-KR" sz="2000" dirty="0"/>
              <a:t>After Effect </a:t>
            </a:r>
            <a:r>
              <a:rPr lang="ko-KR" altLang="en-US" sz="2000" dirty="0"/>
              <a:t>영상 삽입 및 추적 </a:t>
            </a:r>
            <a:r>
              <a:rPr lang="en-US" altLang="ko-KR" sz="2000" dirty="0"/>
              <a:t>- </a:t>
            </a:r>
            <a:r>
              <a:rPr lang="en-US" altLang="ko-KR" sz="2000" dirty="0">
                <a:hlinkClick r:id="rId7"/>
              </a:rPr>
              <a:t>#14. </a:t>
            </a:r>
            <a:r>
              <a:rPr lang="ko-KR" altLang="en-US" sz="2000" dirty="0">
                <a:hlinkClick r:id="rId7"/>
              </a:rPr>
              <a:t>움직이는 스크린 영상 추적하여 합성하는 방법 </a:t>
            </a:r>
            <a:r>
              <a:rPr lang="en-US" altLang="ko-KR" sz="2000" dirty="0">
                <a:hlinkClick r:id="rId7"/>
              </a:rPr>
              <a:t>l </a:t>
            </a:r>
            <a:r>
              <a:rPr lang="ko-KR" altLang="en-US" sz="2000" dirty="0" err="1">
                <a:hlinkClick r:id="rId7"/>
              </a:rPr>
              <a:t>애프터이펙트</a:t>
            </a:r>
            <a:r>
              <a:rPr lang="ko-KR" altLang="en-US" sz="2000" dirty="0">
                <a:hlinkClick r:id="rId7"/>
              </a:rPr>
              <a:t> </a:t>
            </a:r>
            <a:r>
              <a:rPr lang="ko-KR" altLang="en-US" sz="2000" dirty="0" err="1">
                <a:hlinkClick r:id="rId7"/>
              </a:rPr>
              <a:t>트래킹</a:t>
            </a:r>
            <a:r>
              <a:rPr lang="ko-KR" altLang="en-US" sz="2000" dirty="0">
                <a:hlinkClick r:id="rId7"/>
              </a:rPr>
              <a:t> </a:t>
            </a:r>
            <a:r>
              <a:rPr lang="ko-KR" altLang="en-US" sz="2000" dirty="0" err="1">
                <a:hlinkClick r:id="rId7"/>
              </a:rPr>
              <a:t>강좌ㅣ</a:t>
            </a:r>
            <a:r>
              <a:rPr lang="en-US" altLang="ko-KR" sz="2000" dirty="0">
                <a:hlinkClick r:id="rId7"/>
              </a:rPr>
              <a:t>After Effects Tracking Tutorial (youtube.com)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99439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50F8D-15EE-DA8A-9784-24CA15C89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2671"/>
            <a:ext cx="10515600" cy="2566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6088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F2E532B-8AC3-B663-67B7-A9CF3216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ko-KR" altLang="en-US" sz="5400" b="1"/>
              <a:t>영상컨셉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60C49-6647-FA47-E9A1-90821D5F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44" y="2763057"/>
            <a:ext cx="5023873" cy="332066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외부의 환경 소음과 음악소리의 음량 대비를 통해 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     </a:t>
            </a:r>
            <a:r>
              <a:rPr lang="ko-KR" altLang="en-US" sz="2000" dirty="0" err="1"/>
              <a:t>젠하이저의</a:t>
            </a:r>
            <a:r>
              <a:rPr lang="ko-KR" altLang="en-US" sz="2000" dirty="0"/>
              <a:t> 뛰어난 노이즈 </a:t>
            </a:r>
            <a:r>
              <a:rPr lang="ko-KR" altLang="en-US" sz="2000" dirty="0" err="1"/>
              <a:t>캔슬링</a:t>
            </a:r>
            <a:r>
              <a:rPr lang="ko-KR" altLang="en-US" sz="2000" dirty="0"/>
              <a:t> 능력을 강조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노이즈 </a:t>
            </a:r>
            <a:r>
              <a:rPr lang="ko-KR" altLang="en-US" sz="2000" dirty="0" err="1"/>
              <a:t>캔슬링</a:t>
            </a:r>
            <a:r>
              <a:rPr lang="ko-KR" altLang="en-US" sz="2000" dirty="0"/>
              <a:t> 기능이 활성화 된 동안 사용자는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온전히 음악 감상에만 몰두하게 된다는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몰입감을 표현한다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헤드셋 주변을 돌면서 지나가는 선율을 통해 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</a:t>
            </a:r>
            <a:r>
              <a:rPr lang="ko-KR" altLang="en-US" sz="2000" dirty="0"/>
              <a:t>생생한 현장감을 제공한다는 것을 표현한다</a:t>
            </a:r>
            <a:r>
              <a:rPr lang="en-US" altLang="ko-KR" sz="2000" dirty="0"/>
              <a:t>.</a:t>
            </a:r>
          </a:p>
        </p:txBody>
      </p:sp>
      <p:pic>
        <p:nvPicPr>
          <p:cNvPr id="8" name="Picture 7" descr="군중 속의 한 명">
            <a:extLst>
              <a:ext uri="{FF2B5EF4-FFF2-40B4-BE49-F238E27FC236}">
                <a16:creationId xmlns:a16="http://schemas.microsoft.com/office/drawing/2014/main" id="{44A4C268-1A2F-5B54-DDE0-61E4DD2F1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4" r="802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9406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3A6FCB21-40E4-67CF-CD01-A340AC882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18" r="25438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F2E532B-8AC3-B663-67B7-A9CF3216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삽입곡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60C49-6647-FA47-E9A1-90821D5F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altLang="ko-KR" sz="1700" b="1" i="0" dirty="0">
                <a:solidFill>
                  <a:schemeClr val="bg1"/>
                </a:solidFill>
                <a:effectLst/>
                <a:latin typeface="YouTube Sans"/>
                <a:hlinkClick r:id="rId2"/>
              </a:rPr>
              <a:t>Non, je ne regrette rien - Édith Piaf</a:t>
            </a:r>
            <a:endParaRPr lang="fr-FR" altLang="ko-KR" sz="1700" b="1" i="0" dirty="0">
              <a:solidFill>
                <a:schemeClr val="bg1"/>
              </a:solidFill>
              <a:effectLst/>
              <a:latin typeface="YouTube Sans"/>
            </a:endParaRPr>
          </a:p>
          <a:p>
            <a:pPr marL="0" indent="0">
              <a:buNone/>
            </a:pPr>
            <a:endParaRPr lang="en-US" altLang="ko-KR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700" dirty="0">
                <a:solidFill>
                  <a:schemeClr val="bg1"/>
                </a:solidFill>
              </a:rPr>
              <a:t>영화 </a:t>
            </a:r>
            <a:r>
              <a:rPr lang="en-US" altLang="ko-KR" sz="1700" dirty="0">
                <a:solidFill>
                  <a:schemeClr val="bg1"/>
                </a:solidFill>
              </a:rPr>
              <a:t>Inception</a:t>
            </a:r>
            <a:r>
              <a:rPr lang="ko-KR" altLang="en-US" sz="1700" dirty="0">
                <a:solidFill>
                  <a:schemeClr val="bg1"/>
                </a:solidFill>
              </a:rPr>
              <a:t>에서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700" dirty="0">
                <a:solidFill>
                  <a:schemeClr val="bg1"/>
                </a:solidFill>
              </a:rPr>
              <a:t>무의식과 의식세계의 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700" dirty="0">
                <a:solidFill>
                  <a:schemeClr val="bg1"/>
                </a:solidFill>
              </a:rPr>
              <a:t>장면 전환을 표시할 때 사용했던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700" dirty="0">
                <a:solidFill>
                  <a:schemeClr val="bg1"/>
                </a:solidFill>
              </a:rPr>
              <a:t>메인 삽입곡</a:t>
            </a:r>
            <a:endParaRPr lang="en-US" altLang="ko-KR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700" dirty="0">
                <a:solidFill>
                  <a:schemeClr val="bg1"/>
                </a:solidFill>
              </a:rPr>
              <a:t>음향 조절을 통해 긴장감을 더욱 고조시킬 수 있다</a:t>
            </a:r>
            <a:r>
              <a:rPr lang="en-US" altLang="ko-KR" sz="17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398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02EB3C-630D-354A-D1B5-E7298D400D2C}"/>
              </a:ext>
            </a:extLst>
          </p:cNvPr>
          <p:cNvSpPr txBox="1">
            <a:spLocks/>
          </p:cNvSpPr>
          <p:nvPr/>
        </p:nvSpPr>
        <p:spPr>
          <a:xfrm>
            <a:off x="2249759" y="363830"/>
            <a:ext cx="4482371" cy="807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아이디어 스케치</a:t>
            </a:r>
          </a:p>
        </p:txBody>
      </p:sp>
      <p:pic>
        <p:nvPicPr>
          <p:cNvPr id="36" name="그림 35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2E4F4B9A-16A2-5D21-44F0-1F0E2F560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52" y="3823181"/>
            <a:ext cx="2292179" cy="1719132"/>
          </a:xfrm>
          <a:prstGeom prst="rect">
            <a:avLst/>
          </a:prstGeom>
        </p:spPr>
      </p:pic>
      <p:pic>
        <p:nvPicPr>
          <p:cNvPr id="15" name="그림 14" descr="스케치, 그림, 예술, 텍스트이(가) 표시된 사진&#10;&#10;자동 생성된 설명">
            <a:extLst>
              <a:ext uri="{FF2B5EF4-FFF2-40B4-BE49-F238E27FC236}">
                <a16:creationId xmlns:a16="http://schemas.microsoft.com/office/drawing/2014/main" id="{A5441425-5B7A-3107-A8F0-E8A667B53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28891" y="1183458"/>
            <a:ext cx="1719132" cy="2292176"/>
          </a:xfrm>
          <a:prstGeom prst="rect">
            <a:avLst/>
          </a:prstGeom>
        </p:spPr>
      </p:pic>
      <p:pic>
        <p:nvPicPr>
          <p:cNvPr id="19" name="그림 18" descr="스케치, 그림, 텍스트, 예술이(가) 표시된 사진&#10;&#10;자동 생성된 설명">
            <a:extLst>
              <a:ext uri="{FF2B5EF4-FFF2-40B4-BE49-F238E27FC236}">
                <a16:creationId xmlns:a16="http://schemas.microsoft.com/office/drawing/2014/main" id="{81492E68-2E3A-9007-EC8F-3032DA799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7096" y="3536659"/>
            <a:ext cx="1719132" cy="2292176"/>
          </a:xfrm>
          <a:prstGeom prst="rect">
            <a:avLst/>
          </a:prstGeom>
        </p:spPr>
      </p:pic>
      <p:pic>
        <p:nvPicPr>
          <p:cNvPr id="23" name="그림 2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E4D43CE1-4196-F797-239F-8ADB7E2D3B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75" y="1469980"/>
            <a:ext cx="2258873" cy="1694155"/>
          </a:xfrm>
          <a:prstGeom prst="rect">
            <a:avLst/>
          </a:prstGeom>
        </p:spPr>
      </p:pic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BF019193-3B8A-3170-3A49-F433D9BF70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79" y="1469979"/>
            <a:ext cx="2292176" cy="1719132"/>
          </a:xfrm>
          <a:prstGeom prst="rect">
            <a:avLst/>
          </a:prstGeom>
        </p:spPr>
      </p:pic>
      <p:pic>
        <p:nvPicPr>
          <p:cNvPr id="6" name="그림 5" descr="스케치, 그림, 예술, 아동 미술이(가) 표시된 사진&#10;&#10;자동 생성된 설명">
            <a:extLst>
              <a:ext uri="{FF2B5EF4-FFF2-40B4-BE49-F238E27FC236}">
                <a16:creationId xmlns:a16="http://schemas.microsoft.com/office/drawing/2014/main" id="{64177FB3-30ED-D70D-D51A-D52CC8FC6F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6" y="3751361"/>
            <a:ext cx="2292176" cy="17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2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055" y="1862848"/>
            <a:ext cx="5211999" cy="3132303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~ 12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곰돌이가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침대에서 일어나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컴퓨터로 향한다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 때 밖에선 비와 번개가 치는 등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소음이 매우 심한 상황이다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그래서 영화 소리가 하나도 들리지 않는다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2E505AE-C56E-EE60-F9C8-4BCBC10D1905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이미지 컷</a:t>
            </a:r>
            <a:endParaRPr lang="ko-KR" altLang="en-US" b="1" dirty="0"/>
          </a:p>
        </p:txBody>
      </p:sp>
      <p:graphicFrame>
        <p:nvGraphicFramePr>
          <p:cNvPr id="47" name="다이어그램 46">
            <a:extLst>
              <a:ext uri="{FF2B5EF4-FFF2-40B4-BE49-F238E27FC236}">
                <a16:creationId xmlns:a16="http://schemas.microsoft.com/office/drawing/2014/main" id="{F27FED5A-6785-19FB-E6A2-E4293BC2D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28839"/>
              </p:ext>
            </p:extLst>
          </p:nvPr>
        </p:nvGraphicFramePr>
        <p:xfrm>
          <a:off x="-234025" y="1858847"/>
          <a:ext cx="7259782" cy="4063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8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055" y="2047084"/>
            <a:ext cx="5070597" cy="1843734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13 ~ 17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곰돌이가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헤드셋을 착용하자 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주변 소음이 점차 줄어든다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이와는 반대로 영화의 삽입곡이 점점 커진다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2E505AE-C56E-EE60-F9C8-4BCBC10D1905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이미지 컷</a:t>
            </a:r>
            <a:endParaRPr lang="ko-KR" altLang="en-US" b="1" dirty="0"/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8CFC0F62-AB37-4AAD-5C4F-382F45D63C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702333"/>
              </p:ext>
            </p:extLst>
          </p:nvPr>
        </p:nvGraphicFramePr>
        <p:xfrm>
          <a:off x="-234025" y="1858847"/>
          <a:ext cx="7259782" cy="4063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87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055" y="2011818"/>
            <a:ext cx="4324927" cy="2834363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 ~ 20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헤드셋 착용시 생생한 현장감을 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준다는 것을 표현한다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헤드셋이 공중으로 떠오르며 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방이라는 공간을 떠나 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다른 환경으로 이동한다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2E505AE-C56E-EE60-F9C8-4BCBC10D1905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이미지 컷</a:t>
            </a:r>
            <a:endParaRPr lang="ko-KR" altLang="en-US" b="1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9291762-B2FE-C856-38DD-A3470596E1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6190893"/>
              </p:ext>
            </p:extLst>
          </p:nvPr>
        </p:nvGraphicFramePr>
        <p:xfrm>
          <a:off x="-234025" y="1858847"/>
          <a:ext cx="7259782" cy="4063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23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055" y="2120976"/>
            <a:ext cx="4324927" cy="1501988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 ~ 30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다른 환경에 도착한 헤드셋 주변으로 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스포트라이트가 비춘 뒤 음악 선율이 흐른다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2E505AE-C56E-EE60-F9C8-4BCBC10D1905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이미지 컷</a:t>
            </a:r>
            <a:endParaRPr lang="ko-KR" altLang="en-US" b="1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A86F51E-01AE-3572-C46E-1B819C5D57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9795516"/>
              </p:ext>
            </p:extLst>
          </p:nvPr>
        </p:nvGraphicFramePr>
        <p:xfrm>
          <a:off x="-234025" y="1858847"/>
          <a:ext cx="7259782" cy="4063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598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055" y="2259083"/>
            <a:ext cx="5054600" cy="2305551"/>
          </a:xfrm>
        </p:spPr>
        <p:txBody>
          <a:bodyPr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31 ~ 35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다시 방 안으로 돌아왔지만 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곰돌이는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사라지고 헤드셋만이 방안에 남아 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곰돌이는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생생한 현장감을 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아직 만끽하고 있음을 표현한다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화면이 점차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페이드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아웃으로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암전되면서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b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기업의 핵심 가치와 로고를 보여주며 엔딩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2E505AE-C56E-EE60-F9C8-4BCBC10D1905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이미지 컷</a:t>
            </a:r>
            <a:endParaRPr lang="ko-KR" altLang="en-US" b="1" dirty="0"/>
          </a:p>
        </p:txBody>
      </p:sp>
      <p:graphicFrame>
        <p:nvGraphicFramePr>
          <p:cNvPr id="45" name="다이어그램 44">
            <a:extLst>
              <a:ext uri="{FF2B5EF4-FFF2-40B4-BE49-F238E27FC236}">
                <a16:creationId xmlns:a16="http://schemas.microsoft.com/office/drawing/2014/main" id="{81F23331-1A00-63E8-4ECF-1D6288CAC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454247"/>
              </p:ext>
            </p:extLst>
          </p:nvPr>
        </p:nvGraphicFramePr>
        <p:xfrm>
          <a:off x="-234025" y="1858847"/>
          <a:ext cx="7259782" cy="4063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15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비행기 구름">
  <a:themeElements>
    <a:clrScheme name="비행기 구름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비행기 구름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비행기 구름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C0D25193645A1478CB62ADD17C400B8" ma:contentTypeVersion="5" ma:contentTypeDescription="새 문서를 만듭니다." ma:contentTypeScope="" ma:versionID="7c18e49d770d15efd0aed2c5a87abde4">
  <xsd:schema xmlns:xsd="http://www.w3.org/2001/XMLSchema" xmlns:xs="http://www.w3.org/2001/XMLSchema" xmlns:p="http://schemas.microsoft.com/office/2006/metadata/properties" xmlns:ns3="92d124dd-f646-47e7-8ae9-5497eeb2f5b5" targetNamespace="http://schemas.microsoft.com/office/2006/metadata/properties" ma:root="true" ma:fieldsID="68d48c724fc58b1b4a5de777195394a3" ns3:_="">
    <xsd:import namespace="92d124dd-f646-47e7-8ae9-5497eeb2f5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124dd-f646-47e7-8ae9-5497eeb2f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EB14A4-FB41-40EA-97C3-C6FA53EFBD92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92d124dd-f646-47e7-8ae9-5497eeb2f5b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03F5CE2-A49D-4C56-9C6A-CAA6E0354E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6EB495-3266-4C5C-9B60-24E4FA3C7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d124dd-f646-47e7-8ae9-5497eeb2f5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TM04033937[[fn=비행기 구름]]</Template>
  <TotalTime>1326</TotalTime>
  <Words>398</Words>
  <Application>Microsoft Office PowerPoint</Application>
  <PresentationFormat>와이드스크린</PresentationFormat>
  <Paragraphs>46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YouTube Sans</vt:lpstr>
      <vt:lpstr>Arial</vt:lpstr>
      <vt:lpstr>Calibri</vt:lpstr>
      <vt:lpstr>Calibri Light</vt:lpstr>
      <vt:lpstr>Candara</vt:lpstr>
      <vt:lpstr>Century Gothic</vt:lpstr>
      <vt:lpstr>Corbel</vt:lpstr>
      <vt:lpstr>Wingdings 3</vt:lpstr>
      <vt:lpstr>Office 테마</vt:lpstr>
      <vt:lpstr>비행기 구름</vt:lpstr>
      <vt:lpstr>New_Education02</vt:lpstr>
      <vt:lpstr> Into the true  Sound World</vt:lpstr>
      <vt:lpstr>영상컨셉</vt:lpstr>
      <vt:lpstr>삽입곡</vt:lpstr>
      <vt:lpstr>PowerPoint 프레젠테이션</vt:lpstr>
      <vt:lpstr>0 ~ 12초  곰돌이가 침대에서 일어나 컴퓨터로 향한다.  이 때 밖에선 비와 번개가 치는 등 소음이 매우 심한 상황이다.  그래서 영화 소리가 하나도 들리지 않는다.</vt:lpstr>
      <vt:lpstr>13 ~ 17초  곰돌이가 헤드셋을 착용하자  주변 소음이 점차 줄어든다.   이와는 반대로 영화의 삽입곡이 점점 커진다.</vt:lpstr>
      <vt:lpstr>18 ~ 20초  헤드셋 착용시 생생한 현장감을  준다는 것을 표현한다.  헤드셋이 공중으로 떠오르며  방이라는 공간을 떠나  다른 환경으로 이동한다. </vt:lpstr>
      <vt:lpstr>21 ~ 30초  다른 환경에 도착한 헤드셋 주변으로  스포트라이트가 비춘 뒤 음악 선율이 흐른다.</vt:lpstr>
      <vt:lpstr>31 ~ 35초  다시 방 안으로 돌아왔지만  곰돌이는 사라지고 헤드셋만이 방안에 남아  곰돌이는 생생한 현장감을  아직 만끽하고 있음을 표현한다.  화면이 점차 페이드 아웃으로 암전되면서  기업의 핵심 가치와 로고를 보여주며 엔딩</vt:lpstr>
      <vt:lpstr>영상</vt:lpstr>
      <vt:lpstr>참고 자료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오융택</dc:creator>
  <cp:lastModifiedBy>오융택</cp:lastModifiedBy>
  <cp:revision>264</cp:revision>
  <dcterms:created xsi:type="dcterms:W3CDTF">2023-10-26T00:57:11Z</dcterms:created>
  <dcterms:modified xsi:type="dcterms:W3CDTF">2023-12-15T01:30:00Z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0x010100DC0D25193645A1478CB62ADD17C400B8</vt:lpwstr>
  </property>
</Properties>
</file>